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/>
              <a:t>제</a:t>
            </a:r>
            <a:r>
              <a:rPr lang="en-US" altLang="ko-KR" sz="5000" b="1" dirty="0"/>
              <a:t>5</a:t>
            </a:r>
            <a:r>
              <a:rPr lang="ko-KR" altLang="en-US" sz="5000" b="1" dirty="0"/>
              <a:t>차 채용 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102688" y="877277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 dirty="0"/>
              <a:t>: highhyun@gfac.or.kr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 dirty="0"/>
              <a:t>: </a:t>
            </a:r>
            <a:r>
              <a:rPr lang="en-US" altLang="ko-KR" sz="3000" b="1" dirty="0">
                <a:solidFill>
                  <a:srgbClr val="FF0000"/>
                </a:solidFill>
              </a:rPr>
              <a:t>~8.30.(</a:t>
            </a:r>
            <a:r>
              <a:rPr lang="ko-KR" altLang="en-US" sz="3000" b="1" dirty="0">
                <a:solidFill>
                  <a:srgbClr val="FF0000"/>
                </a:solidFill>
              </a:rPr>
              <a:t>수</a:t>
            </a:r>
            <a:r>
              <a:rPr lang="en-US" altLang="ko-KR" sz="3000" b="1" dirty="0">
                <a:solidFill>
                  <a:srgbClr val="FF0000"/>
                </a:solidFill>
              </a:rPr>
              <a:t>) </a:t>
            </a:r>
            <a:r>
              <a:rPr lang="ko-KR" altLang="en-US" sz="3000" b="1" dirty="0">
                <a:solidFill>
                  <a:srgbClr val="FF0000"/>
                </a:solidFill>
              </a:rPr>
              <a:t>오전</a:t>
            </a:r>
            <a:r>
              <a:rPr lang="en-US" altLang="ko-KR" sz="3000" b="1" dirty="0">
                <a:solidFill>
                  <a:srgbClr val="FF0000"/>
                </a:solidFill>
              </a:rPr>
              <a:t>11:00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246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관악문화재단</cp:lastModifiedBy>
  <cp:revision>15</cp:revision>
  <dcterms:created xsi:type="dcterms:W3CDTF">2022-12-06T00:17:31Z</dcterms:created>
  <dcterms:modified xsi:type="dcterms:W3CDTF">2023-08-28T08:18:32Z</dcterms:modified>
</cp:coreProperties>
</file>