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2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AF8574B-00E1-FB69-2CEE-AE96D18960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27A2ED-0AD5-2D84-BE53-EE82169C4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AC3C3F-7B71-9340-DB38-203235193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E2709E-773D-EC33-F861-93FA3612B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03BFC4-C19E-A033-279F-9059E710E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55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BCA82E-9082-FB1A-E3B7-CF02123FF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55075C-5D74-186A-8D1B-07CE2CA2E8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FEC1E0F-D46D-A2B6-C26B-F3A0006D2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EE7157-7926-44CF-F344-35D8E77A0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1F8E4E5-826A-9FE4-3EF2-850739AB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473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0A7905-A409-E32A-0F1F-6A7AABCF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B04E7A-84C2-45B0-02EB-F9C93D37F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1732A3-02D2-6BB7-8C30-676222D25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E445479-1F90-40A2-259A-CAB3D0F4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DE3B1F-F776-78FE-683D-953F7C66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52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C32D80-D5E3-FB22-B03F-BCD1A1793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363262-C743-A1DA-5C70-CFEBD10399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FB05869-AE24-C444-B2A8-3AB7E15C43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BD8BCB-6A90-373E-ED15-BB11E3851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BFF4F2-894F-B2AE-F414-5058F9512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2AB4AFB-03B5-B07C-EB20-A2B9E20F2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3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48F6C-62C9-9444-30A0-6F8513BD9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3673E-2F24-D2B2-9A87-E17EF624F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313925D-7A60-6728-0612-FF20F87FDD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C7AB68D-89B0-E8D2-BD59-605BC64C9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645337B-50FC-4B10-B529-9CB9E290C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879EBA9-6B0A-38D1-2D24-E8D2F6C83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6FC1D30-DBE3-A1D7-9A6B-6B1368171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94068A2-F565-0049-312C-71A324B12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011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70B4E-CAE3-CFDA-E6B2-F74CFA369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5491301-839C-A779-C52A-7C013DD79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511F314-B895-678A-7FDD-088DAD5EF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662EE9D-AC67-6BA8-D007-DEA1AB90F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7047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82F2448-058E-D091-EF17-BDEFD2EA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DE1AF5D-9CB3-39F2-286F-E9D115C99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D0C4E5-4AC7-3C4B-9138-6C669707C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6989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F0F7EA-39EA-7E6F-BF86-D7B424356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0BB2F5-9803-F760-875D-BEA7470C25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FE3BB0A-B744-AAE3-E730-064D2CF1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18F5212-11F3-DBB2-0703-8705D07D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8725B4-71F7-2D9F-85B8-7EDCAD3C7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05DAD7-768B-D444-8AE7-9A3BCA76C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996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A70A764-DF62-11F0-5186-D8CC16A0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B87BB40-4DA4-9FEF-EF0A-22483EF5C6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C5C136-64FA-2176-B23B-991DCFEB04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FEFB65-8BE8-8E0D-DD83-F1F4EBDFF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E0AC8-9BAA-A6C9-3D29-D9D73B4C0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1FC828D-4651-4989-F4EC-010604A3E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499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621CEE-D282-0DDD-27E4-BFB91C8CC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AC35A96-34B7-7B9E-150D-EAD69EF04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D7BEF3-09B9-D13E-7A16-A15037A4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B93C9C-DED8-703F-13AA-523DBF767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AFB9D30-A7F8-0009-6DE3-74E2DEC8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3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44B035E-D5EA-99FE-E1E2-5DD5F509FA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81B845-8A7F-9DF3-BB4E-C594BE7AC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68C774-F4E7-AE82-5FDA-91E8AF1BE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67CEB1-973F-B4AB-477C-4CE60332E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80EBBE-7646-7D58-B1D6-AC226ACF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924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8554D34-30B0-61F4-D076-6560B5DBA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0A3E4F-2F43-61EC-B80F-F095FFD59B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C099DB-97A6-0C84-D0E7-05217BAEF0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C84DB-B590-45A8-9003-B788FA2BEE1F}" type="datetimeFigureOut">
              <a:rPr lang="ko-KR" altLang="en-US" smtClean="0"/>
              <a:t>2024-02-08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3DFFCD-A4A0-5949-45F7-AE623B143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9D5866-69D2-2E8D-81D6-73D3E674F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5C310-6A3B-4F09-862F-99E57E3FB8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725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1079500"/>
            <a:ext cx="12192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/>
              <a:t>제</a:t>
            </a:r>
            <a:r>
              <a:rPr lang="en-US" altLang="ko-KR" sz="5000" b="1" dirty="0"/>
              <a:t>1</a:t>
            </a:r>
            <a:r>
              <a:rPr lang="ko-KR" altLang="en-US" sz="5000" b="1"/>
              <a:t>차 </a:t>
            </a:r>
            <a:r>
              <a:rPr lang="ko-KR" altLang="en-US" sz="5000" b="1" dirty="0"/>
              <a:t>채용 면접심사</a:t>
            </a:r>
            <a:endParaRPr lang="en-US" altLang="ko-KR" sz="5000" b="1" dirty="0"/>
          </a:p>
          <a:p>
            <a:pPr algn="ctr"/>
            <a:r>
              <a:rPr lang="ko-KR" altLang="en-US" sz="5000" b="1" dirty="0"/>
              <a:t>직무수행계획서 </a:t>
            </a:r>
            <a:r>
              <a:rPr lang="en-US" altLang="ko-KR" sz="5000" b="1" dirty="0"/>
              <a:t>PT </a:t>
            </a:r>
            <a:r>
              <a:rPr lang="ko-KR" altLang="en-US" sz="5000" b="1" dirty="0"/>
              <a:t>발표 가이드라인</a:t>
            </a:r>
            <a:endParaRPr lang="en-US" altLang="ko-KR" sz="5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77E9BB-F956-EDA7-7750-3C5CF8D1544D}"/>
              </a:ext>
            </a:extLst>
          </p:cNvPr>
          <p:cNvSpPr txBox="1"/>
          <p:nvPr/>
        </p:nvSpPr>
        <p:spPr>
          <a:xfrm>
            <a:off x="0" y="1340016"/>
            <a:ext cx="121920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sz="2400" dirty="0"/>
          </a:p>
          <a:p>
            <a:r>
              <a:rPr lang="en-US" altLang="ko-KR" sz="3000" b="1" dirty="0"/>
              <a:t>※ </a:t>
            </a:r>
            <a:r>
              <a:rPr lang="ko-KR" altLang="en-US" sz="3000" b="1" dirty="0"/>
              <a:t>발표시간은 </a:t>
            </a:r>
            <a:r>
              <a:rPr lang="en-US" altLang="ko-KR" sz="3000" b="1" dirty="0">
                <a:solidFill>
                  <a:srgbClr val="FF0000"/>
                </a:solidFill>
              </a:rPr>
              <a:t>3</a:t>
            </a:r>
            <a:r>
              <a:rPr lang="ko-KR" altLang="en-US" sz="3000" b="1" dirty="0">
                <a:solidFill>
                  <a:srgbClr val="FF0000"/>
                </a:solidFill>
              </a:rPr>
              <a:t>분</a:t>
            </a:r>
            <a:r>
              <a:rPr lang="ko-KR" altLang="en-US" sz="3000" b="1" dirty="0"/>
              <a:t>입니다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3</a:t>
            </a:r>
            <a:r>
              <a:rPr lang="ko-KR" altLang="en-US" sz="3000" b="1" dirty="0"/>
              <a:t>분 초과시 발표를 중단할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</a:t>
            </a:r>
            <a:r>
              <a:rPr lang="ko-KR" altLang="en-US" sz="3000" b="1" dirty="0"/>
              <a:t> 지원자 본인의 질의응답 시간이 초과시간만큼 줄어들 수 있습니다</a:t>
            </a:r>
            <a:r>
              <a:rPr lang="en-US" altLang="ko-KR" sz="3000" b="1" dirty="0"/>
              <a:t>.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</a:t>
            </a:r>
            <a:r>
              <a:rPr lang="ko-KR" altLang="en-US" sz="3000" b="1" dirty="0" err="1"/>
              <a:t>제출처</a:t>
            </a:r>
            <a:r>
              <a:rPr lang="ko-KR" altLang="en-US" sz="3000" b="1" dirty="0"/>
              <a:t> </a:t>
            </a:r>
            <a:r>
              <a:rPr lang="en-US" altLang="ko-KR" sz="3000" b="1"/>
              <a:t>: hinjae7@</a:t>
            </a:r>
            <a:r>
              <a:rPr lang="en-US" altLang="ko-KR" sz="3000" b="1" dirty="0"/>
              <a:t>gfac.or.kr </a:t>
            </a:r>
          </a:p>
          <a:p>
            <a:r>
              <a:rPr lang="en-US" altLang="ko-KR" sz="3000" b="1" dirty="0"/>
              <a:t>※ PT </a:t>
            </a:r>
            <a:r>
              <a:rPr lang="ko-KR" altLang="en-US" sz="3000" b="1" dirty="0"/>
              <a:t>자료 제출 마감 기한 </a:t>
            </a:r>
            <a:r>
              <a:rPr lang="en-US" altLang="ko-KR" sz="3000" b="1"/>
              <a:t>: </a:t>
            </a:r>
            <a:r>
              <a:rPr lang="en-US" altLang="ko-KR" sz="3000" b="1">
                <a:solidFill>
                  <a:srgbClr val="FF0000"/>
                </a:solidFill>
              </a:rPr>
              <a:t>~2.13.(</a:t>
            </a:r>
            <a:r>
              <a:rPr lang="ko-KR" altLang="en-US" sz="3000" b="1">
                <a:solidFill>
                  <a:srgbClr val="FF0000"/>
                </a:solidFill>
              </a:rPr>
              <a:t>화</a:t>
            </a:r>
            <a:r>
              <a:rPr lang="en-US" altLang="ko-KR" sz="3000" b="1">
                <a:solidFill>
                  <a:srgbClr val="FF0000"/>
                </a:solidFill>
              </a:rPr>
              <a:t>) 15:00</a:t>
            </a:r>
            <a:endParaRPr lang="en-US" altLang="ko-KR" sz="3000" b="1" dirty="0">
              <a:solidFill>
                <a:srgbClr val="FF0000"/>
              </a:solidFill>
            </a:endParaRP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75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1. </a:t>
            </a:r>
            <a:r>
              <a:rPr lang="ko-KR" altLang="en-US" sz="3000" b="1" dirty="0"/>
              <a:t>본인의 지원동기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직업적 윤리관</a:t>
            </a:r>
            <a:r>
              <a:rPr lang="en-US" altLang="ko-KR" sz="3000" b="1" dirty="0"/>
              <a:t> </a:t>
            </a:r>
            <a:r>
              <a:rPr lang="ko-KR" altLang="en-US" sz="3000" b="1" dirty="0"/>
              <a:t>등의 인성 관련 내용</a:t>
            </a:r>
            <a:endParaRPr lang="en-US" altLang="ko-KR" sz="3000" b="1" dirty="0"/>
          </a:p>
          <a:p>
            <a:r>
              <a:rPr lang="en-US" altLang="ko-KR" sz="3000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 dirty="0"/>
              <a:t>※ </a:t>
            </a:r>
            <a:r>
              <a:rPr lang="ko-KR" altLang="en-US" sz="2400" dirty="0"/>
              <a:t>위의 나열된 주제를 바탕으로 본인을 어필할 수 있는 내용으로 작성하시기 바랍니다</a:t>
            </a:r>
            <a:r>
              <a:rPr lang="en-US" altLang="ko-KR" sz="2400" dirty="0"/>
              <a:t>.</a:t>
            </a:r>
          </a:p>
          <a:p>
            <a:r>
              <a:rPr lang="en-US" altLang="ko-KR" sz="2400" dirty="0"/>
              <a:t>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237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2. </a:t>
            </a:r>
            <a:r>
              <a:rPr lang="ko-KR" altLang="en-US" sz="3000" b="1" dirty="0"/>
              <a:t>담당예정 직무에 대한 본인의 역량과 유사 직무 경험 사례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7308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3. </a:t>
            </a:r>
            <a:r>
              <a:rPr lang="ko-KR" altLang="en-US" sz="3000" b="1" dirty="0"/>
              <a:t>대내외관계자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유관기관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시민단체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지역예술인 등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와의 소통 능력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74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4. </a:t>
            </a:r>
            <a:r>
              <a:rPr lang="ko-KR" altLang="en-US" sz="3000" b="1" dirty="0"/>
              <a:t>본인의 달성한 업무 성과 및 개선 사항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679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5. </a:t>
            </a:r>
            <a:r>
              <a:rPr lang="ko-KR" altLang="en-US" sz="3000" b="1" dirty="0"/>
              <a:t>관악구의 문화예술정책에 대한 진단과 구체적 대응 방안 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0857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5856195-C3E7-98E9-B319-6523B1F1B9A8}"/>
              </a:ext>
            </a:extLst>
          </p:cNvPr>
          <p:cNvSpPr txBox="1"/>
          <p:nvPr/>
        </p:nvSpPr>
        <p:spPr>
          <a:xfrm>
            <a:off x="0" y="609600"/>
            <a:ext cx="121920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/>
              <a:t>6. </a:t>
            </a:r>
            <a:r>
              <a:rPr lang="ko-KR" altLang="en-US" sz="3000" b="1" dirty="0"/>
              <a:t>입사 시 본인이 관악문화재단에 어떤 부분에 기여할 수 있는지</a:t>
            </a:r>
            <a:endParaRPr lang="en-US" altLang="ko-KR" sz="3000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400"/>
              <a:t>※ </a:t>
            </a:r>
            <a:r>
              <a:rPr lang="ko-KR" altLang="en-US" sz="2400"/>
              <a:t>위의 나열된 주제를 바탕으로 본인을 어필할 수 있는 내용으로 작성하시기 바랍니다</a:t>
            </a:r>
            <a:r>
              <a:rPr lang="en-US" altLang="ko-KR" sz="2400"/>
              <a:t>. ※ PT </a:t>
            </a:r>
            <a:r>
              <a:rPr lang="ko-KR" altLang="en-US" sz="2400" dirty="0"/>
              <a:t>템플릿은 자유롭게 구성하시면 됩니다</a:t>
            </a:r>
            <a:r>
              <a:rPr lang="en-US" altLang="ko-KR" sz="2400" dirty="0"/>
              <a:t>.</a:t>
            </a:r>
            <a:r>
              <a:rPr lang="ko-KR" altLang="en-US" sz="2400" dirty="0"/>
              <a:t> </a:t>
            </a:r>
            <a:endParaRPr lang="en-US" altLang="ko-KR" sz="2400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7338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245</Words>
  <Application>Microsoft Office PowerPoint</Application>
  <PresentationFormat>와이드스크린</PresentationFormat>
  <Paragraphs>65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관악문화재단</dc:creator>
  <cp:lastModifiedBy>인재 황</cp:lastModifiedBy>
  <cp:revision>17</cp:revision>
  <dcterms:created xsi:type="dcterms:W3CDTF">2022-12-06T00:17:31Z</dcterms:created>
  <dcterms:modified xsi:type="dcterms:W3CDTF">2024-02-08T01:48:22Z</dcterms:modified>
</cp:coreProperties>
</file>